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sldIdLst>
    <p:sldId id="256" r:id="rId2"/>
    <p:sldId id="258" r:id="rId3"/>
    <p:sldId id="257" r:id="rId4"/>
    <p:sldId id="259" r:id="rId5"/>
    <p:sldId id="260" r:id="rId6"/>
    <p:sldId id="262" r:id="rId7"/>
    <p:sldId id="263" r:id="rId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8" d="100"/>
          <a:sy n="78" d="100"/>
        </p:scale>
        <p:origin x="456" y="-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05/18/2021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85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05/18/2021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0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05/18/2021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5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05/18/2021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59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05/18/2021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280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05/18/2021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686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05/18/2021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95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05/18/2021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05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05/18/2021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273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05/18/2021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142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05/18/2021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83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05/18/2021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91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11" r:id="rId5"/>
    <p:sldLayoutId id="2147483716" r:id="rId6"/>
    <p:sldLayoutId id="2147483712" r:id="rId7"/>
    <p:sldLayoutId id="2147483713" r:id="rId8"/>
    <p:sldLayoutId id="2147483714" r:id="rId9"/>
    <p:sldLayoutId id="2147483715" r:id="rId10"/>
    <p:sldLayoutId id="214748371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D67320-FCFD-4931-AAF7-C6C853329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CA1CCD-94DC-4CA1-B03F-C610C46BD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08651"/>
            <a:ext cx="3620882" cy="3640345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Ministry Scheduler Pro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41771B-4B11-4C7E-94BA-C596FBD689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5934" y="5220450"/>
            <a:ext cx="3380437" cy="570748"/>
          </a:xfrm>
        </p:spPr>
        <p:txBody>
          <a:bodyPr anchor="b"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What Volunteers Should Know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Scatter chart&#10;&#10;Description automatically generated">
            <a:extLst>
              <a:ext uri="{FF2B5EF4-FFF2-40B4-BE49-F238E27FC236}">
                <a16:creationId xmlns:a16="http://schemas.microsoft.com/office/drawing/2014/main" id="{D3A9DDD6-6E77-40AE-851F-8F376E760E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30" r="22399" b="1"/>
          <a:stretch/>
        </p:blipFill>
        <p:spPr>
          <a:xfrm>
            <a:off x="4876158" y="10"/>
            <a:ext cx="731584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43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6BECC2-C416-4CB4-B9B8-79CD34680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97753"/>
            <a:ext cx="2821598" cy="2531244"/>
          </a:xfrm>
        </p:spPr>
        <p:txBody>
          <a:bodyPr>
            <a:normAutofit/>
          </a:bodyPr>
          <a:lstStyle/>
          <a:p>
            <a:r>
              <a:rPr lang="en-US" sz="2800" dirty="0"/>
              <a:t>Ministry Scheduler</a:t>
            </a:r>
            <a:br>
              <a:rPr lang="en-US" sz="2800" dirty="0"/>
            </a:br>
            <a:r>
              <a:rPr lang="en-US" sz="2800" dirty="0"/>
              <a:t>Pro</a:t>
            </a:r>
            <a:br>
              <a:rPr lang="en-US" sz="2800" dirty="0"/>
            </a:br>
            <a:r>
              <a:rPr lang="en-US" sz="1200" dirty="0"/>
              <a:t>What Volunteers Should Know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catter chart&#10;&#10;Description automatically generated">
            <a:extLst>
              <a:ext uri="{FF2B5EF4-FFF2-40B4-BE49-F238E27FC236}">
                <a16:creationId xmlns:a16="http://schemas.microsoft.com/office/drawing/2014/main" id="{AE4E695E-2C2A-4003-B9D2-1237DAB119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24" t="11894" r="23005" b="67139"/>
          <a:stretch/>
        </p:blipFill>
        <p:spPr>
          <a:xfrm>
            <a:off x="1" y="5263978"/>
            <a:ext cx="12191999" cy="1437952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DB2361F-E356-494C-BDE3-B46553295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5495" y="897752"/>
            <a:ext cx="7076661" cy="53042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THREE LEVELS OF ACCESS</a:t>
            </a:r>
          </a:p>
          <a:p>
            <a:pPr lvl="1"/>
            <a: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Administrator</a:t>
            </a:r>
          </a:p>
          <a:p>
            <a:pPr lvl="2"/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Sheryl/Suz</a:t>
            </a:r>
          </a:p>
          <a:p>
            <a:pPr lvl="1"/>
            <a: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Ministry Leaders</a:t>
            </a:r>
          </a:p>
          <a:p>
            <a:pPr lvl="2"/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Terri Mayberry</a:t>
            </a:r>
          </a:p>
          <a:p>
            <a:pPr lvl="2"/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Jack and Anna McKenna/Kathy Woodard</a:t>
            </a:r>
          </a:p>
          <a:p>
            <a:pPr lvl="1"/>
            <a: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Volunteer</a:t>
            </a:r>
          </a:p>
        </p:txBody>
      </p:sp>
    </p:spTree>
    <p:extLst>
      <p:ext uri="{BB962C8B-B14F-4D97-AF65-F5344CB8AC3E}">
        <p14:creationId xmlns:p14="http://schemas.microsoft.com/office/powerpoint/2010/main" val="424334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6BECC2-C416-4CB4-B9B8-79CD34680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97753"/>
            <a:ext cx="2821598" cy="2531244"/>
          </a:xfrm>
        </p:spPr>
        <p:txBody>
          <a:bodyPr>
            <a:normAutofit/>
          </a:bodyPr>
          <a:lstStyle/>
          <a:p>
            <a:r>
              <a:rPr lang="en-US" sz="2800" dirty="0"/>
              <a:t>Ministry Scheduler </a:t>
            </a:r>
            <a:br>
              <a:rPr lang="en-US" sz="2800" dirty="0"/>
            </a:br>
            <a:r>
              <a:rPr lang="en-US" sz="2800" dirty="0"/>
              <a:t>Pro</a:t>
            </a:r>
            <a:br>
              <a:rPr lang="en-US" sz="2800" dirty="0"/>
            </a:br>
            <a:r>
              <a:rPr lang="en-US" sz="1200" dirty="0"/>
              <a:t>What Volunteers Should Know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DB2361F-E356-494C-BDE3-B46553295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5496" y="897753"/>
            <a:ext cx="6951178" cy="44479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THE SCHEDULING CYCLE</a:t>
            </a:r>
          </a:p>
          <a:p>
            <a:pPr lvl="1"/>
            <a:r>
              <a:rPr lang="en-US" sz="3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Update Your Availability</a:t>
            </a:r>
          </a:p>
          <a:p>
            <a:pPr lvl="1"/>
            <a:r>
              <a:rPr lang="en-US" sz="3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Create a Schedule</a:t>
            </a:r>
          </a:p>
          <a:p>
            <a:pPr lvl="1"/>
            <a:r>
              <a:rPr lang="en-US" sz="3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Share with Volunteers</a:t>
            </a:r>
          </a:p>
          <a:p>
            <a:pPr lvl="1"/>
            <a:r>
              <a:rPr lang="en-US" sz="3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Reminders and Subs</a:t>
            </a:r>
          </a:p>
          <a:p>
            <a:pPr lvl="1"/>
            <a:endParaRPr lang="en-US" sz="3800" dirty="0">
              <a:solidFill>
                <a:schemeClr val="accent3"/>
              </a:solidFill>
            </a:endParaRPr>
          </a:p>
        </p:txBody>
      </p:sp>
      <p:pic>
        <p:nvPicPr>
          <p:cNvPr id="7" name="Picture 6" descr="Scatter chart&#10;&#10;Description automatically generated">
            <a:extLst>
              <a:ext uri="{FF2B5EF4-FFF2-40B4-BE49-F238E27FC236}">
                <a16:creationId xmlns:a16="http://schemas.microsoft.com/office/drawing/2014/main" id="{0FF6BEE5-571D-46C6-A601-8FB83AAC9E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24" t="10994" r="23005" b="67140"/>
          <a:stretch/>
        </p:blipFill>
        <p:spPr>
          <a:xfrm>
            <a:off x="1" y="5202195"/>
            <a:ext cx="12191999" cy="149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6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6BECC2-C416-4CB4-B9B8-79CD34680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97753"/>
            <a:ext cx="2821598" cy="2531244"/>
          </a:xfrm>
        </p:spPr>
        <p:txBody>
          <a:bodyPr>
            <a:normAutofit/>
          </a:bodyPr>
          <a:lstStyle/>
          <a:p>
            <a:r>
              <a:rPr lang="en-US" sz="2800" dirty="0"/>
              <a:t>Ministry Scheduler </a:t>
            </a:r>
            <a:br>
              <a:rPr lang="en-US" sz="2800" dirty="0"/>
            </a:br>
            <a:r>
              <a:rPr lang="en-US" sz="2800" dirty="0"/>
              <a:t>Pro</a:t>
            </a:r>
            <a:br>
              <a:rPr lang="en-US" sz="2800" dirty="0"/>
            </a:br>
            <a:r>
              <a:rPr lang="en-US" sz="1200" dirty="0"/>
              <a:t>What Volunteers Should Know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DB2361F-E356-494C-BDE3-B46553295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2247" y="897753"/>
            <a:ext cx="7918646" cy="444797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UPDATE YOUR AVAILABILITY</a:t>
            </a:r>
          </a:p>
          <a:p>
            <a:pPr lvl="2"/>
            <a:r>
              <a:rPr lang="en-US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Your login and password</a:t>
            </a:r>
          </a:p>
          <a:p>
            <a:pPr lvl="2"/>
            <a:r>
              <a:rPr lang="en-US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Open the Web Terminal</a:t>
            </a:r>
          </a:p>
          <a:p>
            <a:pPr lvl="2"/>
            <a:r>
              <a:rPr lang="en-US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Update your personal info</a:t>
            </a:r>
          </a:p>
          <a:p>
            <a:pPr lvl="2"/>
            <a:r>
              <a:rPr lang="en-US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Update your preferences</a:t>
            </a:r>
          </a:p>
          <a:p>
            <a:pPr lvl="1"/>
            <a:endParaRPr lang="en-US" sz="3800" dirty="0">
              <a:solidFill>
                <a:schemeClr val="accent3"/>
              </a:solidFill>
            </a:endParaRPr>
          </a:p>
        </p:txBody>
      </p:sp>
      <p:pic>
        <p:nvPicPr>
          <p:cNvPr id="7" name="Picture 6" descr="Scatter chart&#10;&#10;Description automatically generated">
            <a:extLst>
              <a:ext uri="{FF2B5EF4-FFF2-40B4-BE49-F238E27FC236}">
                <a16:creationId xmlns:a16="http://schemas.microsoft.com/office/drawing/2014/main" id="{C2366139-93F3-474D-8327-8E0720E3D1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24" t="9913" r="23005" b="67139"/>
          <a:stretch/>
        </p:blipFill>
        <p:spPr>
          <a:xfrm>
            <a:off x="1" y="5128054"/>
            <a:ext cx="12191999" cy="157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7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6BECC2-C416-4CB4-B9B8-79CD34680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97753"/>
            <a:ext cx="2821598" cy="2531244"/>
          </a:xfrm>
        </p:spPr>
        <p:txBody>
          <a:bodyPr>
            <a:normAutofit/>
          </a:bodyPr>
          <a:lstStyle/>
          <a:p>
            <a:r>
              <a:rPr lang="en-US" sz="2800" dirty="0"/>
              <a:t>Ministry Scheduler </a:t>
            </a:r>
            <a:br>
              <a:rPr lang="en-US" sz="2800" dirty="0"/>
            </a:br>
            <a:r>
              <a:rPr lang="en-US" sz="2800" dirty="0"/>
              <a:t>Pro</a:t>
            </a:r>
            <a:br>
              <a:rPr lang="en-US" sz="2800" dirty="0"/>
            </a:br>
            <a:r>
              <a:rPr lang="en-US" sz="1200" dirty="0"/>
              <a:t>What Volunteers Should Know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Web Terminal from a Volunteer's Point of View">
            <a:hlinkClick r:id="" action="ppaction://media"/>
            <a:extLst>
              <a:ext uri="{FF2B5EF4-FFF2-40B4-BE49-F238E27FC236}">
                <a16:creationId xmlns:a16="http://schemas.microsoft.com/office/drawing/2014/main" id="{9D1A12C8-F78D-4F22-B829-6592941FE08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45013" y="1166813"/>
            <a:ext cx="6951662" cy="3910012"/>
          </a:xfrm>
        </p:spPr>
      </p:pic>
      <p:pic>
        <p:nvPicPr>
          <p:cNvPr id="7" name="Picture 6" descr="Scatter chart&#10;&#10;Description automatically generated">
            <a:extLst>
              <a:ext uri="{FF2B5EF4-FFF2-40B4-BE49-F238E27FC236}">
                <a16:creationId xmlns:a16="http://schemas.microsoft.com/office/drawing/2014/main" id="{19FC786A-1AC1-4E90-89E9-809A69A445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924" t="10993" r="23005" b="67139"/>
          <a:stretch/>
        </p:blipFill>
        <p:spPr>
          <a:xfrm>
            <a:off x="1" y="5202196"/>
            <a:ext cx="12191999" cy="149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4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4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74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6BECC2-C416-4CB4-B9B8-79CD34680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97753"/>
            <a:ext cx="2821598" cy="2531244"/>
          </a:xfrm>
        </p:spPr>
        <p:txBody>
          <a:bodyPr>
            <a:normAutofit/>
          </a:bodyPr>
          <a:lstStyle/>
          <a:p>
            <a:r>
              <a:rPr lang="en-US" sz="2800" dirty="0"/>
              <a:t>Ministry Scheduler </a:t>
            </a:r>
            <a:br>
              <a:rPr lang="en-US" sz="2800" dirty="0"/>
            </a:br>
            <a:r>
              <a:rPr lang="en-US" sz="2800" dirty="0"/>
              <a:t>Pro</a:t>
            </a:r>
            <a:br>
              <a:rPr lang="en-US" sz="2800" dirty="0"/>
            </a:br>
            <a:r>
              <a:rPr lang="en-US" sz="1200" dirty="0"/>
              <a:t>What Volunteers Should Know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DB2361F-E356-494C-BDE3-B46553295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2247" y="897753"/>
            <a:ext cx="7727962" cy="4447970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n-US" sz="3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WHAT’S THE NEXT STEP?</a:t>
            </a:r>
          </a:p>
          <a:p>
            <a:pPr lvl="1"/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You will receive an email tomorrow with your login and password. </a:t>
            </a:r>
          </a:p>
          <a:p>
            <a:pPr lvl="1"/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Go to the Web Terminal on the Holy Trinity web site and follow the instructions on the email to login.</a:t>
            </a:r>
          </a:p>
          <a:p>
            <a:pPr lvl="1"/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Enter your personal information (address, phone #, etc.) then enter your service preferences (the service time(s) you wish to serve and your “can’t serve” dates). Please do this before Monday, May 24</a:t>
            </a:r>
            <a:r>
              <a:rPr lang="en-US" sz="2400" baseline="30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th</a:t>
            </a: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.</a:t>
            </a:r>
          </a:p>
          <a:p>
            <a:pPr lvl="1"/>
            <a:endParaRPr lang="en-US" sz="2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lvl="1"/>
            <a:endParaRPr lang="en-US" sz="3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lvl="2"/>
            <a:endParaRPr lang="en-US" sz="3600" dirty="0">
              <a:solidFill>
                <a:schemeClr val="accent3"/>
              </a:solidFill>
            </a:endParaRPr>
          </a:p>
        </p:txBody>
      </p:sp>
      <p:pic>
        <p:nvPicPr>
          <p:cNvPr id="7" name="Picture 6" descr="Scatter chart&#10;&#10;Description automatically generated">
            <a:extLst>
              <a:ext uri="{FF2B5EF4-FFF2-40B4-BE49-F238E27FC236}">
                <a16:creationId xmlns:a16="http://schemas.microsoft.com/office/drawing/2014/main" id="{C4BBB39D-30A9-4A9C-ACCA-229C894AD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24" t="10812" r="23005" b="67139"/>
          <a:stretch/>
        </p:blipFill>
        <p:spPr>
          <a:xfrm>
            <a:off x="1" y="5165124"/>
            <a:ext cx="12191999" cy="153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1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6BECC2-C416-4CB4-B9B8-79CD34680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97753"/>
            <a:ext cx="2821598" cy="2531244"/>
          </a:xfrm>
        </p:spPr>
        <p:txBody>
          <a:bodyPr>
            <a:normAutofit/>
          </a:bodyPr>
          <a:lstStyle/>
          <a:p>
            <a:r>
              <a:rPr lang="en-US" sz="2800" dirty="0"/>
              <a:t>Ministry Scheduler </a:t>
            </a:r>
            <a:br>
              <a:rPr lang="en-US" sz="2800" dirty="0"/>
            </a:br>
            <a:r>
              <a:rPr lang="en-US" sz="2800" dirty="0"/>
              <a:t>Pro</a:t>
            </a:r>
            <a:br>
              <a:rPr lang="en-US" sz="2800" dirty="0"/>
            </a:br>
            <a:r>
              <a:rPr lang="en-US" sz="1200" dirty="0"/>
              <a:t>What Volunteers Should Know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DB2361F-E356-494C-BDE3-B46553295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0" y="897753"/>
            <a:ext cx="8739809" cy="444797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QUESTIONS OR COMMENTS?</a:t>
            </a:r>
          </a:p>
          <a:p>
            <a:pPr marL="457200" lvl="1" indent="0">
              <a:buNone/>
            </a:pPr>
            <a:endParaRPr lang="en-US" sz="2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lvl="1"/>
            <a:endParaRPr lang="en-US" sz="3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lvl="2"/>
            <a:endParaRPr lang="en-US" sz="3600" dirty="0">
              <a:solidFill>
                <a:schemeClr val="accent3"/>
              </a:solidFill>
            </a:endParaRPr>
          </a:p>
        </p:txBody>
      </p:sp>
      <p:pic>
        <p:nvPicPr>
          <p:cNvPr id="7" name="Picture 6" descr="Scatter chart&#10;&#10;Description automatically generated">
            <a:extLst>
              <a:ext uri="{FF2B5EF4-FFF2-40B4-BE49-F238E27FC236}">
                <a16:creationId xmlns:a16="http://schemas.microsoft.com/office/drawing/2014/main" id="{C4BBB39D-30A9-4A9C-ACCA-229C894AD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24" t="10812" r="23005" b="67139"/>
          <a:stretch/>
        </p:blipFill>
        <p:spPr>
          <a:xfrm>
            <a:off x="1" y="5165124"/>
            <a:ext cx="12191999" cy="153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24689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AnalogousFromRegularSeed_2SEEDS">
      <a:dk1>
        <a:srgbClr val="000000"/>
      </a:dk1>
      <a:lt1>
        <a:srgbClr val="FFFFFF"/>
      </a:lt1>
      <a:dk2>
        <a:srgbClr val="1B2130"/>
      </a:dk2>
      <a:lt2>
        <a:srgbClr val="F0F0F3"/>
      </a:lt2>
      <a:accent1>
        <a:srgbClr val="9FA812"/>
      </a:accent1>
      <a:accent2>
        <a:srgbClr val="D19325"/>
      </a:accent2>
      <a:accent3>
        <a:srgbClr val="6CB220"/>
      </a:accent3>
      <a:accent4>
        <a:srgbClr val="1798D5"/>
      </a:accent4>
      <a:accent5>
        <a:srgbClr val="295BE7"/>
      </a:accent5>
      <a:accent6>
        <a:srgbClr val="482DD9"/>
      </a:accent6>
      <a:hlink>
        <a:srgbClr val="473FBF"/>
      </a:hlink>
      <a:folHlink>
        <a:srgbClr val="7F7F7F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200</Words>
  <Application>Microsoft Office PowerPoint</Application>
  <PresentationFormat>Widescreen</PresentationFormat>
  <Paragraphs>32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Calisto MT</vt:lpstr>
      <vt:lpstr>Univers Condensed</vt:lpstr>
      <vt:lpstr>ChronicleVTI</vt:lpstr>
      <vt:lpstr>Ministry Scheduler Pro</vt:lpstr>
      <vt:lpstr>Ministry Scheduler Pro What Volunteers Should Know</vt:lpstr>
      <vt:lpstr>Ministry Scheduler  Pro What Volunteers Should Know</vt:lpstr>
      <vt:lpstr>Ministry Scheduler  Pro What Volunteers Should Know</vt:lpstr>
      <vt:lpstr>Ministry Scheduler  Pro What Volunteers Should Know</vt:lpstr>
      <vt:lpstr>Ministry Scheduler  Pro What Volunteers Should Know</vt:lpstr>
      <vt:lpstr>Ministry Scheduler  Pro What Volunteers Should Know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Ministry Scheduler Pro</dc:title>
  <dc:creator>Sheryl Shankles</dc:creator>
  <cp:lastModifiedBy>Sheryl Shankles</cp:lastModifiedBy>
  <cp:revision>25</cp:revision>
  <cp:lastPrinted>2021-05-18T17:43:40Z</cp:lastPrinted>
  <dcterms:created xsi:type="dcterms:W3CDTF">2021-05-10T14:21:14Z</dcterms:created>
  <dcterms:modified xsi:type="dcterms:W3CDTF">2021-05-18T19:21:18Z</dcterms:modified>
</cp:coreProperties>
</file>